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7" r:id="rId3"/>
    <p:sldId id="258" r:id="rId4"/>
    <p:sldId id="259" r:id="rId5"/>
    <p:sldId id="260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D99D-A6A4-405C-8F12-6529FAAC8679}" type="datetimeFigureOut">
              <a:rPr lang="en-CA" smtClean="0"/>
              <a:t>09/01/2017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89A8-BD96-4E5B-ABFC-1F7EAD3C7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8267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D99D-A6A4-405C-8F12-6529FAAC8679}" type="datetimeFigureOut">
              <a:rPr lang="en-CA" smtClean="0"/>
              <a:t>09/01/2017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89A8-BD96-4E5B-ABFC-1F7EAD3C7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3313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D99D-A6A4-405C-8F12-6529FAAC8679}" type="datetimeFigureOut">
              <a:rPr lang="en-CA" smtClean="0"/>
              <a:t>09/01/2017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89A8-BD96-4E5B-ABFC-1F7EAD3C7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0008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D99D-A6A4-405C-8F12-6529FAAC8679}" type="datetimeFigureOut">
              <a:rPr lang="en-CA" smtClean="0"/>
              <a:t>09/01/2017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89A8-BD96-4E5B-ABFC-1F7EAD3C7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2438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D99D-A6A4-405C-8F12-6529FAAC8679}" type="datetimeFigureOut">
              <a:rPr lang="en-CA" smtClean="0"/>
              <a:t>09/01/2017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89A8-BD96-4E5B-ABFC-1F7EAD3C7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2142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D99D-A6A4-405C-8F12-6529FAAC8679}" type="datetimeFigureOut">
              <a:rPr lang="en-CA" smtClean="0"/>
              <a:t>09/01/2017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89A8-BD96-4E5B-ABFC-1F7EAD3C7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7443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D99D-A6A4-405C-8F12-6529FAAC8679}" type="datetimeFigureOut">
              <a:rPr lang="en-CA" smtClean="0"/>
              <a:t>09/01/2017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89A8-BD96-4E5B-ABFC-1F7EAD3C7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403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D99D-A6A4-405C-8F12-6529FAAC8679}" type="datetimeFigureOut">
              <a:rPr lang="en-CA" smtClean="0"/>
              <a:t>09/01/2017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89A8-BD96-4E5B-ABFC-1F7EAD3C7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190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D99D-A6A4-405C-8F12-6529FAAC8679}" type="datetimeFigureOut">
              <a:rPr lang="en-CA" smtClean="0"/>
              <a:t>09/01/2017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89A8-BD96-4E5B-ABFC-1F7EAD3C7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1017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D99D-A6A4-405C-8F12-6529FAAC8679}" type="datetimeFigureOut">
              <a:rPr lang="en-CA" smtClean="0"/>
              <a:t>09/01/2017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89A8-BD96-4E5B-ABFC-1F7EAD3C7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3839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D99D-A6A4-405C-8F12-6529FAAC8679}" type="datetimeFigureOut">
              <a:rPr lang="en-CA" smtClean="0"/>
              <a:t>09/01/2017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89A8-BD96-4E5B-ABFC-1F7EAD3C7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25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69D99D-A6A4-405C-8F12-6529FAAC8679}" type="datetimeFigureOut">
              <a:rPr lang="en-CA" smtClean="0"/>
              <a:t>09/01/2017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589A8-BD96-4E5B-ABFC-1F7EAD3C7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7358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91416" y="3718679"/>
            <a:ext cx="13190292" cy="3139321"/>
            <a:chOff x="-1591416" y="3718679"/>
            <a:chExt cx="13190292" cy="3139321"/>
          </a:xfrm>
        </p:grpSpPr>
        <p:grpSp>
          <p:nvGrpSpPr>
            <p:cNvPr id="5" name="Group 4"/>
            <p:cNvGrpSpPr/>
            <p:nvPr/>
          </p:nvGrpSpPr>
          <p:grpSpPr>
            <a:xfrm>
              <a:off x="1087395" y="3718679"/>
              <a:ext cx="10511481" cy="3139321"/>
              <a:chOff x="1087395" y="3718679"/>
              <a:chExt cx="10511481" cy="3139321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1087395" y="3718679"/>
                <a:ext cx="10511481" cy="313932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1091684" y="3718679"/>
                <a:ext cx="5253135" cy="31393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600" dirty="0" smtClean="0">
                    <a:solidFill>
                      <a:schemeClr val="bg1"/>
                    </a:solidFill>
                  </a:rPr>
                  <a:t>CT ground truth with landmarks</a:t>
                </a:r>
                <a:endParaRPr lang="en-CA" sz="6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6344819" y="3718679"/>
                <a:ext cx="5253135" cy="31393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600" dirty="0" smtClean="0">
                    <a:solidFill>
                      <a:schemeClr val="bg1"/>
                    </a:solidFill>
                  </a:rPr>
                  <a:t>Registered model with error map</a:t>
                </a:r>
                <a:endParaRPr lang="en-CA" sz="66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-1591416" y="3718679"/>
              <a:ext cx="2669480" cy="31299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395877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1591417" y="-18221"/>
            <a:ext cx="15218517" cy="6892290"/>
            <a:chOff x="-1591417" y="-18221"/>
            <a:chExt cx="15218517" cy="6892290"/>
          </a:xfrm>
        </p:grpSpPr>
        <p:grpSp>
          <p:nvGrpSpPr>
            <p:cNvPr id="6" name="Group 5"/>
            <p:cNvGrpSpPr/>
            <p:nvPr/>
          </p:nvGrpSpPr>
          <p:grpSpPr>
            <a:xfrm>
              <a:off x="1470786" y="-18221"/>
              <a:ext cx="12156314" cy="6892290"/>
              <a:chOff x="1470786" y="-18221"/>
              <a:chExt cx="12156314" cy="689229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022" r="32058" b="544"/>
              <a:stretch/>
            </p:blipFill>
            <p:spPr>
              <a:xfrm>
                <a:off x="1470786" y="-18221"/>
                <a:ext cx="3052827" cy="6888921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212" r="30498"/>
              <a:stretch/>
            </p:blipFill>
            <p:spPr>
              <a:xfrm>
                <a:off x="7340600" y="-11170"/>
                <a:ext cx="3327400" cy="6885239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679" r="33910" b="1121"/>
              <a:stretch/>
            </p:blipFill>
            <p:spPr>
              <a:xfrm>
                <a:off x="4296228" y="-7027"/>
                <a:ext cx="3120571" cy="6839628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965" r="32846"/>
              <a:stretch/>
            </p:blipFill>
            <p:spPr>
              <a:xfrm>
                <a:off x="10579100" y="-14158"/>
                <a:ext cx="3048000" cy="6862827"/>
              </a:xfrm>
              <a:prstGeom prst="rect">
                <a:avLst/>
              </a:prstGeom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-1591417" y="-9331"/>
              <a:ext cx="3157577" cy="6858000"/>
              <a:chOff x="8929395" y="0"/>
              <a:chExt cx="3157577" cy="6858000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8929395" y="0"/>
                <a:ext cx="3157577" cy="6858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8929396" y="2367171"/>
                <a:ext cx="2666874" cy="2123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600" dirty="0" smtClean="0">
                    <a:solidFill>
                      <a:schemeClr val="bg1"/>
                    </a:solidFill>
                  </a:rPr>
                  <a:t>Patient #1</a:t>
                </a:r>
                <a:endParaRPr lang="en-CA" sz="66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31210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2076931" y="26417"/>
            <a:ext cx="15513531" cy="6871713"/>
            <a:chOff x="-1695931" y="-10344"/>
            <a:chExt cx="15513531" cy="6871713"/>
          </a:xfrm>
        </p:grpSpPr>
        <p:grpSp>
          <p:nvGrpSpPr>
            <p:cNvPr id="6" name="Group 5"/>
            <p:cNvGrpSpPr/>
            <p:nvPr/>
          </p:nvGrpSpPr>
          <p:grpSpPr>
            <a:xfrm>
              <a:off x="1208314" y="-10344"/>
              <a:ext cx="12609286" cy="6871713"/>
              <a:chOff x="1208314" y="-10344"/>
              <a:chExt cx="12609286" cy="6871713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455" r="30111"/>
              <a:stretch/>
            </p:blipFill>
            <p:spPr>
              <a:xfrm>
                <a:off x="1208314" y="3369"/>
                <a:ext cx="3265716" cy="6858000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273" r="31688" b="496"/>
              <a:stretch/>
            </p:blipFill>
            <p:spPr>
              <a:xfrm>
                <a:off x="7338187" y="-10344"/>
                <a:ext cx="3052826" cy="6856984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626" r="32648" b="547"/>
              <a:stretch/>
            </p:blipFill>
            <p:spPr>
              <a:xfrm>
                <a:off x="4343400" y="-1630"/>
                <a:ext cx="3048000" cy="6848270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711" r="31384"/>
              <a:stretch/>
            </p:blipFill>
            <p:spPr>
              <a:xfrm>
                <a:off x="10274300" y="-2641"/>
                <a:ext cx="3543300" cy="6851310"/>
              </a:xfrm>
              <a:prstGeom prst="rect">
                <a:avLst/>
              </a:prstGeom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-1695931" y="-9331"/>
              <a:ext cx="2963418" cy="6858000"/>
              <a:chOff x="8929396" y="0"/>
              <a:chExt cx="2963418" cy="6858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8929396" y="0"/>
                <a:ext cx="2963418" cy="6858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8929396" y="2367171"/>
                <a:ext cx="2666874" cy="2123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600" dirty="0" smtClean="0">
                    <a:solidFill>
                      <a:schemeClr val="bg1"/>
                    </a:solidFill>
                  </a:rPr>
                  <a:t>Patient #2</a:t>
                </a:r>
                <a:endParaRPr lang="en-CA" sz="66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7698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1683341" y="-9331"/>
            <a:ext cx="15678742" cy="6858000"/>
            <a:chOff x="-1670641" y="-9331"/>
            <a:chExt cx="15678742" cy="6858000"/>
          </a:xfrm>
        </p:grpSpPr>
        <p:grpSp>
          <p:nvGrpSpPr>
            <p:cNvPr id="6" name="Group 5"/>
            <p:cNvGrpSpPr/>
            <p:nvPr/>
          </p:nvGrpSpPr>
          <p:grpSpPr>
            <a:xfrm>
              <a:off x="1003300" y="-7773"/>
              <a:ext cx="13004801" cy="6854839"/>
              <a:chOff x="1619120" y="-7773"/>
              <a:chExt cx="13004801" cy="6854839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458" r="32112"/>
              <a:stretch/>
            </p:blipFill>
            <p:spPr>
              <a:xfrm>
                <a:off x="1619120" y="1"/>
                <a:ext cx="3416300" cy="6847064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17" r="29409"/>
              <a:stretch/>
            </p:blipFill>
            <p:spPr>
              <a:xfrm>
                <a:off x="7880220" y="-7773"/>
                <a:ext cx="3632200" cy="6854839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701" r="32094"/>
              <a:stretch/>
            </p:blipFill>
            <p:spPr>
              <a:xfrm>
                <a:off x="4857619" y="1"/>
                <a:ext cx="3136901" cy="6847064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741" r="31615"/>
              <a:stretch/>
            </p:blipFill>
            <p:spPr>
              <a:xfrm>
                <a:off x="11448921" y="0"/>
                <a:ext cx="3175000" cy="6847065"/>
              </a:xfrm>
              <a:prstGeom prst="rect">
                <a:avLst/>
              </a:prstGeom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-1670641" y="-9331"/>
              <a:ext cx="2669480" cy="6858000"/>
              <a:chOff x="8929396" y="0"/>
              <a:chExt cx="2669480" cy="6858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8929396" y="0"/>
                <a:ext cx="2669480" cy="6858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8929396" y="2367171"/>
                <a:ext cx="2666874" cy="2123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600" dirty="0" smtClean="0">
                    <a:solidFill>
                      <a:schemeClr val="bg1"/>
                    </a:solidFill>
                  </a:rPr>
                  <a:t>Patient #3</a:t>
                </a:r>
                <a:endParaRPr lang="en-CA" sz="66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8444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1217738" y="-31362"/>
            <a:ext cx="16432338" cy="6882104"/>
            <a:chOff x="-1433638" y="-22031"/>
            <a:chExt cx="16432338" cy="6882104"/>
          </a:xfrm>
        </p:grpSpPr>
        <p:grpSp>
          <p:nvGrpSpPr>
            <p:cNvPr id="6" name="Group 5"/>
            <p:cNvGrpSpPr/>
            <p:nvPr/>
          </p:nvGrpSpPr>
          <p:grpSpPr>
            <a:xfrm>
              <a:off x="1625600" y="-3369"/>
              <a:ext cx="13373100" cy="6863442"/>
              <a:chOff x="1625600" y="-3369"/>
              <a:chExt cx="13373100" cy="6863442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11" r="32937"/>
              <a:stretch/>
            </p:blipFill>
            <p:spPr>
              <a:xfrm>
                <a:off x="1625600" y="-3369"/>
                <a:ext cx="2946400" cy="6858000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269" r="28876"/>
              <a:stretch/>
            </p:blipFill>
            <p:spPr>
              <a:xfrm>
                <a:off x="7899399" y="2150"/>
                <a:ext cx="3632201" cy="6857923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124" r="31082"/>
              <a:stretch/>
            </p:blipFill>
            <p:spPr>
              <a:xfrm>
                <a:off x="4419600" y="9331"/>
                <a:ext cx="3530600" cy="6839338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393" r="26185"/>
              <a:stretch/>
            </p:blipFill>
            <p:spPr>
              <a:xfrm>
                <a:off x="11493499" y="7459"/>
                <a:ext cx="3505201" cy="6852614"/>
              </a:xfrm>
              <a:prstGeom prst="rect">
                <a:avLst/>
              </a:prstGeom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-1433638" y="-22031"/>
              <a:ext cx="3134479" cy="6858000"/>
              <a:chOff x="8929395" y="-12700"/>
              <a:chExt cx="3134479" cy="6858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8929395" y="-12700"/>
                <a:ext cx="3134479" cy="6858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8929396" y="2367171"/>
                <a:ext cx="2666874" cy="2123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600" dirty="0" smtClean="0">
                    <a:solidFill>
                      <a:schemeClr val="bg1"/>
                    </a:solidFill>
                  </a:rPr>
                  <a:t>Patient #4</a:t>
                </a:r>
                <a:endParaRPr lang="en-CA" sz="66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495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-1209368" y="-8112366"/>
            <a:ext cx="20562027" cy="25692443"/>
            <a:chOff x="-1209368" y="-8112366"/>
            <a:chExt cx="20562027" cy="25692443"/>
          </a:xfrm>
        </p:grpSpPr>
        <p:grpSp>
          <p:nvGrpSpPr>
            <p:cNvPr id="31" name="Group 30"/>
            <p:cNvGrpSpPr/>
            <p:nvPr/>
          </p:nvGrpSpPr>
          <p:grpSpPr>
            <a:xfrm>
              <a:off x="-1209368" y="-8112366"/>
              <a:ext cx="20562027" cy="25254707"/>
              <a:chOff x="-1209368" y="-8112366"/>
              <a:chExt cx="20562027" cy="25254707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-1209368" y="-8111613"/>
                <a:ext cx="1946787" cy="2510175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17624738" y="-8112366"/>
                <a:ext cx="1727921" cy="2510175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22" name="Group 21"/>
              <p:cNvGrpSpPr/>
              <p:nvPr/>
            </p:nvGrpSpPr>
            <p:grpSpPr>
              <a:xfrm>
                <a:off x="-146708" y="-8112366"/>
                <a:ext cx="18308607" cy="25254707"/>
                <a:chOff x="-146708" y="-8112366"/>
                <a:chExt cx="18308607" cy="25254707"/>
              </a:xfrm>
            </p:grpSpPr>
            <p:grpSp>
              <p:nvGrpSpPr>
                <p:cNvPr id="20" name="Group 19"/>
                <p:cNvGrpSpPr/>
                <p:nvPr/>
              </p:nvGrpSpPr>
              <p:grpSpPr>
                <a:xfrm>
                  <a:off x="-146708" y="-8112366"/>
                  <a:ext cx="17822253" cy="25254707"/>
                  <a:chOff x="-146708" y="-8112366"/>
                  <a:chExt cx="17822253" cy="25254707"/>
                </a:xfrm>
              </p:grpSpPr>
              <p:grpSp>
                <p:nvGrpSpPr>
                  <p:cNvPr id="6" name="Group 5"/>
                  <p:cNvGrpSpPr/>
                  <p:nvPr/>
                </p:nvGrpSpPr>
                <p:grpSpPr>
                  <a:xfrm>
                    <a:off x="-146708" y="-8112366"/>
                    <a:ext cx="17822253" cy="25254707"/>
                    <a:chOff x="-146708" y="-8112366"/>
                    <a:chExt cx="17822253" cy="25254707"/>
                  </a:xfrm>
                </p:grpSpPr>
                <p:grpSp>
                  <p:nvGrpSpPr>
                    <p:cNvPr id="11" name="Group 10"/>
                    <p:cNvGrpSpPr/>
                    <p:nvPr/>
                  </p:nvGrpSpPr>
                  <p:grpSpPr>
                    <a:xfrm>
                      <a:off x="-146708" y="-5057112"/>
                      <a:ext cx="17822253" cy="22199453"/>
                      <a:chOff x="-146708" y="-5057112"/>
                      <a:chExt cx="17822253" cy="22199453"/>
                    </a:xfrm>
                  </p:grpSpPr>
                  <p:grpSp>
                    <p:nvGrpSpPr>
                      <p:cNvPr id="7" name="Group 6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-146708" y="-5032065"/>
                        <a:ext cx="13598778" cy="22174406"/>
                        <a:chOff x="-72201" y="-5037349"/>
                        <a:chExt cx="10730081" cy="17496658"/>
                      </a:xfrm>
                    </p:grpSpPr>
                    <p:pic>
                      <p:nvPicPr>
                        <p:cNvPr id="2" name="Picture 1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4111" y="-5037349"/>
                          <a:ext cx="10238784" cy="4527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" name="Picture 3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-41001" y="3727099"/>
                          <a:ext cx="10698881" cy="457769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" name="Picture 4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-72201" y="8080827"/>
                          <a:ext cx="10686598" cy="4378482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" name="Picture 2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-38179" y="-669836"/>
                          <a:ext cx="10568892" cy="4577016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8" name="Rectangle 7"/>
                      <p:cNvSpPr/>
                      <p:nvPr/>
                    </p:nvSpPr>
                    <p:spPr>
                      <a:xfrm>
                        <a:off x="12953999" y="-5057112"/>
                        <a:ext cx="4721546" cy="22046501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pic>
                    <p:nvPicPr>
                      <p:cNvPr id="9" name="Picture 8"/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2826268" y="145149"/>
                        <a:ext cx="4849277" cy="11544301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0" name="Group 9"/>
                    <p:cNvGrpSpPr/>
                    <p:nvPr/>
                  </p:nvGrpSpPr>
                  <p:grpSpPr>
                    <a:xfrm>
                      <a:off x="507997" y="-8104118"/>
                      <a:ext cx="13190292" cy="3176508"/>
                      <a:chOff x="-1591416" y="3718679"/>
                      <a:chExt cx="13190292" cy="3176508"/>
                    </a:xfrm>
                  </p:grpSpPr>
                  <p:grpSp>
                    <p:nvGrpSpPr>
                      <p:cNvPr id="12" name="Group 11"/>
                      <p:cNvGrpSpPr/>
                      <p:nvPr/>
                    </p:nvGrpSpPr>
                    <p:grpSpPr>
                      <a:xfrm>
                        <a:off x="719343" y="3718679"/>
                        <a:ext cx="10879533" cy="3176508"/>
                        <a:chOff x="719343" y="3718679"/>
                        <a:chExt cx="10879533" cy="3176508"/>
                      </a:xfrm>
                    </p:grpSpPr>
                    <p:sp>
                      <p:nvSpPr>
                        <p:cNvPr id="14" name="Rectangle 13"/>
                        <p:cNvSpPr/>
                        <p:nvPr/>
                      </p:nvSpPr>
                      <p:spPr>
                        <a:xfrm>
                          <a:off x="1087395" y="3718679"/>
                          <a:ext cx="10511481" cy="3139320"/>
                        </a:xfrm>
                        <a:prstGeom prst="rect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  <p:sp>
                      <p:nvSpPr>
                        <p:cNvPr id="15" name="TextBox 14"/>
                        <p:cNvSpPr txBox="1"/>
                        <p:nvPr/>
                      </p:nvSpPr>
                      <p:spPr>
                        <a:xfrm>
                          <a:off x="719343" y="3755866"/>
                          <a:ext cx="5253135" cy="31393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CA" sz="6600" dirty="0" smtClean="0">
                              <a:solidFill>
                                <a:schemeClr val="bg1"/>
                              </a:solidFill>
                            </a:rPr>
                            <a:t>CT ground truth with landmarks</a:t>
                          </a:r>
                          <a:endParaRPr lang="en-CA" sz="6600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6" name="TextBox 15"/>
                        <p:cNvSpPr txBox="1"/>
                        <p:nvPr/>
                      </p:nvSpPr>
                      <p:spPr>
                        <a:xfrm>
                          <a:off x="6131581" y="3755866"/>
                          <a:ext cx="5253135" cy="31393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CA" sz="6600" dirty="0" smtClean="0">
                              <a:solidFill>
                                <a:schemeClr val="bg1"/>
                              </a:solidFill>
                            </a:rPr>
                            <a:t>Registered model with error map</a:t>
                          </a:r>
                          <a:endParaRPr lang="en-CA" sz="6600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13" name="Rectangle 12"/>
                      <p:cNvSpPr/>
                      <p:nvPr/>
                    </p:nvSpPr>
                    <p:spPr>
                      <a:xfrm>
                        <a:off x="-1591416" y="3718679"/>
                        <a:ext cx="2669480" cy="312999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sp>
                  <p:nvSpPr>
                    <p:cNvPr id="17" name="Rectangle 16"/>
                    <p:cNvSpPr/>
                    <p:nvPr/>
                  </p:nvSpPr>
                  <p:spPr>
                    <a:xfrm>
                      <a:off x="13563853" y="-8112366"/>
                      <a:ext cx="4111691" cy="3550760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sp>
                <p:nvSpPr>
                  <p:cNvPr id="19" name="Rectangle 18"/>
                  <p:cNvSpPr/>
                  <p:nvPr/>
                </p:nvSpPr>
                <p:spPr>
                  <a:xfrm>
                    <a:off x="12953999" y="-1442760"/>
                    <a:ext cx="4721545" cy="13388954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sp>
              <p:nvSpPr>
                <p:cNvPr id="21" name="TextBox 20"/>
                <p:cNvSpPr txBox="1"/>
                <p:nvPr/>
              </p:nvSpPr>
              <p:spPr>
                <a:xfrm>
                  <a:off x="12886991" y="-3093942"/>
                  <a:ext cx="1200329" cy="15416419"/>
                </a:xfrm>
                <a:prstGeom prst="rect">
                  <a:avLst/>
                </a:prstGeom>
                <a:noFill/>
              </p:spPr>
              <p:txBody>
                <a:bodyPr vert="vert270" wrap="square" rtlCol="0">
                  <a:spAutoFit/>
                </a:bodyPr>
                <a:lstStyle/>
                <a:p>
                  <a:r>
                    <a:rPr lang="en-CA" sz="6600" dirty="0" smtClean="0">
                      <a:solidFill>
                        <a:schemeClr val="bg1"/>
                      </a:solidFill>
                    </a:rPr>
                    <a:t>Registration to ground truth distance (mm)</a:t>
                  </a:r>
                  <a:endParaRPr lang="en-CA" sz="6600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246"/>
                <a:stretch/>
              </p:blipFill>
              <p:spPr>
                <a:xfrm>
                  <a:off x="15135036" y="-1819043"/>
                  <a:ext cx="3026863" cy="14141520"/>
                </a:xfrm>
                <a:prstGeom prst="rect">
                  <a:avLst/>
                </a:prstGeom>
              </p:spPr>
            </p:pic>
          </p:grpSp>
          <p:sp>
            <p:nvSpPr>
              <p:cNvPr id="25" name="Rectangle 24"/>
              <p:cNvSpPr/>
              <p:nvPr/>
            </p:nvSpPr>
            <p:spPr>
              <a:xfrm>
                <a:off x="14737898" y="-8060689"/>
                <a:ext cx="1411582" cy="249959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5035845" y="4197410"/>
                <a:ext cx="972552" cy="1569660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r>
                  <a:rPr lang="en-CA" sz="9600" dirty="0" smtClean="0">
                    <a:solidFill>
                      <a:schemeClr val="bg1"/>
                    </a:solidFill>
                  </a:rPr>
                  <a:t>5</a:t>
                </a:r>
                <a:endParaRPr lang="en-CA" sz="9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4354083" y="6591533"/>
                <a:ext cx="1751707" cy="1569660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r>
                  <a:rPr lang="en-CA" sz="9600" dirty="0" smtClean="0">
                    <a:solidFill>
                      <a:schemeClr val="bg1"/>
                    </a:solidFill>
                  </a:rPr>
                  <a:t>2.5</a:t>
                </a:r>
                <a:endParaRPr lang="en-CA" sz="9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4419693" y="1936146"/>
                <a:ext cx="1751707" cy="1569660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r>
                  <a:rPr lang="en-CA" sz="9600" dirty="0" smtClean="0">
                    <a:solidFill>
                      <a:schemeClr val="bg1"/>
                    </a:solidFill>
                  </a:rPr>
                  <a:t>7.5</a:t>
                </a:r>
                <a:endParaRPr lang="en-CA" sz="9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4126862" y="-620023"/>
                <a:ext cx="2248101" cy="1569660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r>
                  <a:rPr lang="en-CA" sz="9600" dirty="0">
                    <a:solidFill>
                      <a:schemeClr val="bg1"/>
                    </a:solidFill>
                  </a:rPr>
                  <a:t>&gt;</a:t>
                </a:r>
                <a:r>
                  <a:rPr lang="en-CA" sz="9600" dirty="0" smtClean="0">
                    <a:solidFill>
                      <a:schemeClr val="bg1"/>
                    </a:solidFill>
                  </a:rPr>
                  <a:t>10</a:t>
                </a:r>
                <a:endParaRPr lang="en-CA" sz="9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5061788" y="9143289"/>
                <a:ext cx="972552" cy="1569660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r>
                  <a:rPr lang="en-CA" sz="9600" dirty="0" smtClean="0">
                    <a:solidFill>
                      <a:schemeClr val="bg1"/>
                    </a:solidFill>
                  </a:rPr>
                  <a:t>0</a:t>
                </a:r>
                <a:endParaRPr lang="en-CA" sz="96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-1209368" y="16968175"/>
              <a:ext cx="20562027" cy="6119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14680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207741" y="218113"/>
            <a:ext cx="8517924" cy="6825238"/>
            <a:chOff x="2207741" y="218113"/>
            <a:chExt cx="8517924" cy="682523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83" t="181" r="23821" b="297"/>
            <a:stretch/>
          </p:blipFill>
          <p:spPr>
            <a:xfrm>
              <a:off x="6499655" y="218113"/>
              <a:ext cx="4226010" cy="682523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63" r="26181" b="478"/>
            <a:stretch/>
          </p:blipFill>
          <p:spPr>
            <a:xfrm>
              <a:off x="2207741" y="218114"/>
              <a:ext cx="4291913" cy="68252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9300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46</Words>
  <Application>Microsoft Office PowerPoint</Application>
  <PresentationFormat>Widescreen</PresentationFormat>
  <Paragraphs>14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Church</dc:creator>
  <cp:lastModifiedBy>Ben Church</cp:lastModifiedBy>
  <cp:revision>24</cp:revision>
  <dcterms:created xsi:type="dcterms:W3CDTF">2016-11-15T16:38:24Z</dcterms:created>
  <dcterms:modified xsi:type="dcterms:W3CDTF">2017-01-09T20:22:24Z</dcterms:modified>
</cp:coreProperties>
</file>